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75" r:id="rId12"/>
    <p:sldId id="276" r:id="rId13"/>
    <p:sldId id="262" r:id="rId14"/>
    <p:sldId id="263" r:id="rId15"/>
    <p:sldId id="264" r:id="rId16"/>
    <p:sldId id="265" r:id="rId17"/>
    <p:sldId id="269" r:id="rId18"/>
    <p:sldId id="279" r:id="rId19"/>
    <p:sldId id="267" r:id="rId20"/>
    <p:sldId id="277" r:id="rId21"/>
    <p:sldId id="268" r:id="rId22"/>
    <p:sldId id="271" r:id="rId23"/>
    <p:sldId id="270" r:id="rId24"/>
    <p:sldId id="280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D45111-D1A0-44F7-9D2E-23A73A9199A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D09745-F83B-436B-BAEB-7D209E277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5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Pdn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smtClean="0"/>
              <a:t>*Prepare your 3 talking points per item of discussion for the day.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74208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the halls is sending the wrong message about the holidays.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Promoting the “gay agenda” &amp; homophobia as a result.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643653"/>
            <a:ext cx="2857500" cy="14287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song white Christmas needs to be banned.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Promotes white supremacy.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801532"/>
            <a:ext cx="2790825" cy="15621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saw mommy kissing </a:t>
            </a:r>
            <a:r>
              <a:rPr lang="en-US" dirty="0" err="1" smtClean="0"/>
              <a:t>santa</a:t>
            </a:r>
            <a:r>
              <a:rPr lang="en-US" dirty="0" smtClean="0"/>
              <a:t> </a:t>
            </a:r>
            <a:r>
              <a:rPr lang="en-US" dirty="0" err="1" smtClean="0"/>
              <a:t>claus</a:t>
            </a:r>
            <a:r>
              <a:rPr lang="en-US" dirty="0" smtClean="0"/>
              <a:t> is giving our kids a horrible message.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Promotes infidelity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Promotes underage incestuous voyeurism.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87" y="2871786"/>
            <a:ext cx="19526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home the bacon needs to be used no more in the English language?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It offends helpless </a:t>
            </a:r>
            <a:r>
              <a:rPr lang="en-US" dirty="0" err="1" smtClean="0"/>
              <a:t>piggies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2838449"/>
            <a:ext cx="2590800" cy="19431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 two birds with one stone needs to be replaced with something more appealing?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We shouldn’t promote the killing of helpless birdies.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959862"/>
            <a:ext cx="2505075" cy="1524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should be permitted to say whatever holiday greeting they so choose?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Merry Christmas, Happy Hanukkah, Happy Holidays, Happy Kwanzaa and Happy New Year, just to name a few.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4475" cy="1524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 is round!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Change my mind!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233" y="1566060"/>
            <a:ext cx="2486025" cy="1866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only 2 genders?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What else could there possibly be?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2825508"/>
            <a:ext cx="1600200" cy="16668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are way too sensitive!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A scene from the movie Elf was cut from TV due to gender issues.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7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okay for a wife to leave her husband but not for a husband to leave his wife?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Double standard?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912112"/>
            <a:ext cx="2686050" cy="2095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offends you?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now socially acceptable?  Are people entitled to an opinion without persecution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should not have to vaccinate their children if they so choose.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They pose no risk to those around them.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They run no more of a risk than any other child.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4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all too freely offer their unwanted advice!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Privacy is necessary.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3064512"/>
            <a:ext cx="2238375" cy="17907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Despite our best efforts bullying &amp; harassment is not getting any better?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Too much damage is already done.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00" y="407955"/>
            <a:ext cx="1228725" cy="16478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 the downfall of our society!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People cannot think for themselves!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919411"/>
            <a:ext cx="2476500" cy="17811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/>
              <a:t> </a:t>
            </a:r>
            <a:r>
              <a:rPr lang="en-US" sz="2200" b="1" dirty="0" smtClean="0"/>
              <a:t>	*</a:t>
            </a:r>
            <a:r>
              <a:rPr lang="en-US" sz="2200" dirty="0" smtClean="0"/>
              <a:t>you are now required </a:t>
            </a:r>
            <a:r>
              <a:rPr lang="en-US" sz="2200" dirty="0"/>
              <a:t>to complete a 1 page essay on a topic of your choosing that we have </a:t>
            </a:r>
            <a:r>
              <a:rPr lang="en-US" sz="2200" dirty="0" smtClean="0"/>
              <a:t>discussed today.  </a:t>
            </a:r>
            <a:r>
              <a:rPr lang="en-US" sz="2200" dirty="0"/>
              <a:t>You will either show approval or disapproval for that topic and support that </a:t>
            </a:r>
            <a:r>
              <a:rPr lang="en-US" sz="2200"/>
              <a:t>stance </a:t>
            </a:r>
            <a:r>
              <a:rPr lang="en-US" sz="2200" smtClean="0"/>
              <a:t>within </a:t>
            </a:r>
            <a:r>
              <a:rPr lang="en-US" sz="2200" dirty="0"/>
              <a:t>your writing.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are too easily offended.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The term snowflake comes to mind.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People should mind their own business?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40" y="2055780"/>
            <a:ext cx="4508860" cy="25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Charlie brown’s </a:t>
            </a:r>
            <a:r>
              <a:rPr lang="en-US" dirty="0" smtClean="0"/>
              <a:t>Christmas </a:t>
            </a:r>
            <a:r>
              <a:rPr lang="en-US" smtClean="0"/>
              <a:t>&amp; Thanksgiving </a:t>
            </a:r>
            <a:r>
              <a:rPr lang="en-US" dirty="0" smtClean="0"/>
              <a:t>special should be banned from </a:t>
            </a:r>
            <a:r>
              <a:rPr lang="en-US" dirty="0" err="1" smtClean="0"/>
              <a:t>tv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Promotes segregation and racism?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its cold outside should no longer be played on the radio?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278465" y="3358028"/>
            <a:ext cx="9592736" cy="444443"/>
          </a:xfrm>
        </p:spPr>
        <p:txBody>
          <a:bodyPr/>
          <a:lstStyle/>
          <a:p>
            <a:r>
              <a:rPr lang="en-US" dirty="0" smtClean="0"/>
              <a:t>Promotes a sexist view of our world dating all the way back to 1944.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026287"/>
            <a:ext cx="1952625" cy="19335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 also is said to promote the “date rape”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baby should no longer be a promoted song?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Promotes the demoralization of women.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2245190"/>
            <a:ext cx="1704975" cy="22764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Seen as raunchy &amp; superficial &amp; portrays Santa as a “sugar daddy”.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Rudolph the red </a:t>
            </a:r>
            <a:r>
              <a:rPr lang="en-US" dirty="0" smtClean="0"/>
              <a:t>nosed </a:t>
            </a:r>
            <a:r>
              <a:rPr lang="en-US" dirty="0" smtClean="0"/>
              <a:t>reindeer should be stricken from the holiday </a:t>
            </a:r>
            <a:r>
              <a:rPr lang="en-US" dirty="0" err="1" smtClean="0"/>
              <a:t>tv</a:t>
            </a:r>
            <a:r>
              <a:rPr lang="en-US" dirty="0" smtClean="0"/>
              <a:t> lineup?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Promotes bullying &amp; verbal abuse.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555391"/>
            <a:ext cx="2857500" cy="1905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“Sociopathic Tendencies”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Grandma got run over by a reindeer should not be played at all?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Promotes a disrespectful and callous nature towards people.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683000"/>
            <a:ext cx="2305050" cy="2095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they know its Christmas needs to be reworded.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It’s too patronizing.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lyrics are also seen as promoting a “white savior” complex.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37" y="2327275"/>
            <a:ext cx="27527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602</TotalTime>
  <Words>502</Words>
  <Application>Microsoft Office PowerPoint</Application>
  <PresentationFormat>Widescreen</PresentationFormat>
  <Paragraphs>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Vapor Trail</vt:lpstr>
      <vt:lpstr>Pdn:</vt:lpstr>
      <vt:lpstr>What offends you?  </vt:lpstr>
      <vt:lpstr>People are too easily offended.  </vt:lpstr>
      <vt:lpstr>Charlie brown’s Christmas &amp; Thanksgiving special should be banned from tv?</vt:lpstr>
      <vt:lpstr>Baby its cold outside should no longer be played on the radio?</vt:lpstr>
      <vt:lpstr>Santa baby should no longer be a promoted song?</vt:lpstr>
      <vt:lpstr>Rudolph the red nosed reindeer should be stricken from the holiday tv lineup?</vt:lpstr>
      <vt:lpstr>Grandma got run over by a reindeer should not be played at all?</vt:lpstr>
      <vt:lpstr>Do they know its Christmas needs to be reworded.</vt:lpstr>
      <vt:lpstr>Deck the halls is sending the wrong message about the holidays.</vt:lpstr>
      <vt:lpstr>The song white Christmas needs to be banned.</vt:lpstr>
      <vt:lpstr>I saw mommy kissing santa claus is giving our kids a horrible message.</vt:lpstr>
      <vt:lpstr>Bring home the bacon needs to be used no more in the English language?</vt:lpstr>
      <vt:lpstr>Kill two birds with one stone needs to be replaced with something more appealing?</vt:lpstr>
      <vt:lpstr>People should be permitted to say whatever holiday greeting they so choose?</vt:lpstr>
      <vt:lpstr>The earth is round!</vt:lpstr>
      <vt:lpstr>There are only 2 genders?</vt:lpstr>
      <vt:lpstr>People are way too sensitive!</vt:lpstr>
      <vt:lpstr>It’s okay for a wife to leave her husband but not for a husband to leave his wife?</vt:lpstr>
      <vt:lpstr>People should not have to vaccinate their children if they so choose.</vt:lpstr>
      <vt:lpstr>People all too freely offer their unwanted advice! </vt:lpstr>
      <vt:lpstr>Despite our best efforts bullying &amp; harassment is not getting any better? </vt:lpstr>
      <vt:lpstr>Social media is the downfall of our society!</vt:lpstr>
      <vt:lpstr>   *you are now required to complete a 1 page essay on a topic of your choosing that we have discussed today.  You will either show approval or disapproval for that topic and support that stance within your writing.   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offends you?  </dc:title>
  <dc:creator>User</dc:creator>
  <cp:lastModifiedBy>User</cp:lastModifiedBy>
  <cp:revision>26</cp:revision>
  <cp:lastPrinted>2019-01-04T18:49:16Z</cp:lastPrinted>
  <dcterms:created xsi:type="dcterms:W3CDTF">2018-12-10T13:46:15Z</dcterms:created>
  <dcterms:modified xsi:type="dcterms:W3CDTF">2019-01-07T15:58:03Z</dcterms:modified>
</cp:coreProperties>
</file>